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58" r:id="rId4"/>
    <p:sldId id="277" r:id="rId5"/>
    <p:sldId id="279" r:id="rId6"/>
    <p:sldId id="297" r:id="rId7"/>
    <p:sldId id="259" r:id="rId8"/>
    <p:sldId id="281" r:id="rId9"/>
    <p:sldId id="294" r:id="rId10"/>
    <p:sldId id="260" r:id="rId11"/>
    <p:sldId id="261" r:id="rId12"/>
    <p:sldId id="262" r:id="rId13"/>
    <p:sldId id="285" r:id="rId14"/>
    <p:sldId id="287" r:id="rId15"/>
    <p:sldId id="299" r:id="rId16"/>
    <p:sldId id="296" r:id="rId17"/>
    <p:sldId id="295" r:id="rId18"/>
    <p:sldId id="300" r:id="rId19"/>
    <p:sldId id="284" r:id="rId20"/>
    <p:sldId id="289" r:id="rId21"/>
    <p:sldId id="286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97"/>
            <p14:sldId id="259"/>
            <p14:sldId id="281"/>
            <p14:sldId id="294"/>
            <p14:sldId id="260"/>
            <p14:sldId id="261"/>
            <p14:sldId id="262"/>
            <p14:sldId id="285"/>
            <p14:sldId id="287"/>
            <p14:sldId id="299"/>
            <p14:sldId id="296"/>
            <p14:sldId id="295"/>
            <p14:sldId id="300"/>
            <p14:sldId id="284"/>
            <p14:sldId id="289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5.svg"/><Relationship Id="rId7" Type="http://schemas.openxmlformats.org/officeDocument/2006/relationships/image" Target="../media/image11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run_locallys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 cluster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dev staging</a:t>
            </a:r>
          </a:p>
          <a:p>
            <a:pPr marL="0" indent="0">
              <a:buNone/>
            </a:pPr>
            <a:r>
              <a:rPr lang="en-US" sz="3600" dirty="0"/>
              <a:t>4. PR accepted →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conventions for repos</a:t>
            </a:r>
          </a:p>
          <a:p>
            <a:r>
              <a:rPr lang="en-US" dirty="0"/>
              <a:t>Not a single deploying tool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ps. Only when you are really really ready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Teach the team Kubernetes definitions.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2400" dirty="0"/>
              <a:t>Keep K8S files easy to read</a:t>
            </a:r>
          </a:p>
          <a:p>
            <a:pPr marL="457200" indent="-457200">
              <a:buAutoNum type="arabicPeriod" startAt="3"/>
            </a:pPr>
            <a:endParaRPr lang="en-US" sz="2400" dirty="0"/>
          </a:p>
          <a:p>
            <a:pPr marL="457200" indent="-457200">
              <a:buAutoNum type="arabicPeriod" startAt="3"/>
            </a:pPr>
            <a:r>
              <a:rPr lang="en-US" sz="2400" dirty="0"/>
              <a:t>Do not terrorize with amazingly-easy-CD-with-Kubernetes :D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125251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(12factorapps, migrations, coordination)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Start with small iterations</a:t>
            </a:r>
          </a:p>
          <a:p>
            <a:r>
              <a:rPr lang="en-US" sz="2400" dirty="0"/>
              <a:t>Learn-as-you-go</a:t>
            </a:r>
          </a:p>
          <a:p>
            <a:r>
              <a:rPr lang="en-US" sz="2400" dirty="0"/>
              <a:t>Simplicity</a:t>
            </a:r>
          </a:p>
          <a:p>
            <a:r>
              <a:rPr lang="en-US" sz="2400" dirty="0"/>
              <a:t>Keep your K8S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329</Words>
  <Application>Microsoft Macintosh PowerPoint</Application>
  <PresentationFormat>Widescreen</PresentationFormat>
  <Paragraphs>92</Paragraphs>
  <Slides>22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Deployment  Services  ConfigMap  Service Catalog  </vt:lpstr>
      <vt:lpstr>Learn-as-you-go</vt:lpstr>
      <vt:lpstr>Learn-as-you-go</vt:lpstr>
      <vt:lpstr>PowerPoint Presentation</vt:lpstr>
      <vt:lpstr>Keep it simple</vt:lpstr>
      <vt:lpstr>Continuous Deployment</vt:lpstr>
      <vt:lpstr>Continuous Deployment</vt:lpstr>
      <vt:lpstr>Continuous Deployment</vt:lpstr>
      <vt:lpstr>Conventions over tools</vt:lpstr>
      <vt:lpstr>Keep everybody in the process</vt:lpstr>
      <vt:lpstr>Keep everybody in the process</vt:lpstr>
      <vt:lpstr>Keep everybody in the process</vt:lpstr>
      <vt:lpstr>Keep everybody in the process</vt:lpstr>
      <vt:lpstr>Application must be smarter (12factorapps, migrations, coordination)</vt:lpstr>
      <vt:lpstr>Effective Kubernetes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42</cp:revision>
  <dcterms:created xsi:type="dcterms:W3CDTF">2018-11-19T05:37:29Z</dcterms:created>
  <dcterms:modified xsi:type="dcterms:W3CDTF">2018-11-19T10:10:41Z</dcterms:modified>
</cp:coreProperties>
</file>